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1"/>
  </p:notesMasterIdLst>
  <p:sldIdLst>
    <p:sldId id="256" r:id="rId2"/>
    <p:sldId id="257" r:id="rId3"/>
    <p:sldId id="336" r:id="rId4"/>
    <p:sldId id="33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34" r:id="rId13"/>
    <p:sldId id="266" r:id="rId14"/>
    <p:sldId id="268" r:id="rId15"/>
    <p:sldId id="269" r:id="rId16"/>
    <p:sldId id="270" r:id="rId17"/>
    <p:sldId id="271" r:id="rId18"/>
    <p:sldId id="331" r:id="rId19"/>
    <p:sldId id="332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3" r:id="rId55"/>
    <p:sldId id="314" r:id="rId56"/>
    <p:sldId id="315" r:id="rId57"/>
    <p:sldId id="333" r:id="rId58"/>
    <p:sldId id="316" r:id="rId59"/>
    <p:sldId id="317" r:id="rId60"/>
    <p:sldId id="318" r:id="rId61"/>
    <p:sldId id="319" r:id="rId62"/>
    <p:sldId id="335" r:id="rId63"/>
    <p:sldId id="320" r:id="rId64"/>
    <p:sldId id="321" r:id="rId65"/>
    <p:sldId id="323" r:id="rId66"/>
    <p:sldId id="324" r:id="rId67"/>
    <p:sldId id="326" r:id="rId68"/>
    <p:sldId id="327" r:id="rId69"/>
    <p:sldId id="329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4F1F9CE-EC02-348F-1BFA-DDDE4623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778EFC57-42DA-41A2-87A2-8B0919550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FBA27C93-7BE1-B4B5-D021-E8906CB67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71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209431BC-9A2F-0B4F-3809-E238A158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6C7AC7C4-6E84-5DFA-FFFC-0F3FC7738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C5B2ED9E-D306-EB97-A93A-906C9BEC4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26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3BF35644-3CFC-2130-E6D8-4B89766C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>
            <a:extLst>
              <a:ext uri="{FF2B5EF4-FFF2-40B4-BE49-F238E27FC236}">
                <a16:creationId xmlns:a16="http://schemas.microsoft.com/office/drawing/2014/main" id="{CE23C277-80A5-22ED-98E5-F470E0C52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>
            <a:extLst>
              <a:ext uri="{FF2B5EF4-FFF2-40B4-BE49-F238E27FC236}">
                <a16:creationId xmlns:a16="http://schemas.microsoft.com/office/drawing/2014/main" id="{7C1EB1A9-E89C-D3E6-33F3-19F67213B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79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53E4CD41-49E0-AA2A-C92F-50CDDCEE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>
            <a:extLst>
              <a:ext uri="{FF2B5EF4-FFF2-40B4-BE49-F238E27FC236}">
                <a16:creationId xmlns:a16="http://schemas.microsoft.com/office/drawing/2014/main" id="{8BD71779-D1A7-3F28-3CBA-848E196D6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>
            <a:extLst>
              <a:ext uri="{FF2B5EF4-FFF2-40B4-BE49-F238E27FC236}">
                <a16:creationId xmlns:a16="http://schemas.microsoft.com/office/drawing/2014/main" id="{871690B3-89C6-1C6F-4CDC-CA0F12250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033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Double click </a:t>
            </a:r>
            <a:endParaRPr dirty="0"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2E73BA-9469-31D9-C51D-6C1D77D2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>
            <a:extLst>
              <a:ext uri="{FF2B5EF4-FFF2-40B4-BE49-F238E27FC236}">
                <a16:creationId xmlns:a16="http://schemas.microsoft.com/office/drawing/2014/main" id="{8E70EE10-764C-40F2-3112-B39C63088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>
            <a:extLst>
              <a:ext uri="{FF2B5EF4-FFF2-40B4-BE49-F238E27FC236}">
                <a16:creationId xmlns:a16="http://schemas.microsoft.com/office/drawing/2014/main" id="{9B4FAF1D-27D6-83D1-59D4-ECC1C1180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60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More Advanced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B666-FA90-F514-00F6-B341C7B509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22713DE-FC33-C166-E3EE-1F50F0A3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5" y="938908"/>
            <a:ext cx="7772400" cy="497104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0B07-86C9-1C1E-BFF7-36602532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1943100"/>
            <a:ext cx="2500032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84BC-02E0-70EC-3BEC-E8494CF5F98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4E6B24A-51A6-5A78-87D2-AE6E7209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92655-D163-C36D-50D7-DAFE316F4A3F}"/>
              </a:ext>
            </a:extLst>
          </p:cNvPr>
          <p:cNvCxnSpPr/>
          <p:nvPr/>
        </p:nvCxnSpPr>
        <p:spPr>
          <a:xfrm flipV="1">
            <a:off x="4914900" y="2298700"/>
            <a:ext cx="2895600" cy="647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F93B0F45-7390-4278-0974-CC4891CF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970A2D5F-87D5-2845-DAE4-0829B8862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3201FBA-2AB3-980A-487F-4B446A04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B2ED-F075-937F-C4CF-B5A3A5BA62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B81E-444B-6E9B-F9A8-C70645C7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B499ECD2-9A70-648E-8A88-62F32BBD9FCB}"/>
              </a:ext>
            </a:extLst>
          </p:cNvPr>
          <p:cNvSpPr/>
          <p:nvPr/>
        </p:nvSpPr>
        <p:spPr>
          <a:xfrm>
            <a:off x="9448800" y="3251200"/>
            <a:ext cx="1803400" cy="2273300"/>
          </a:xfrm>
          <a:prstGeom prst="frame">
            <a:avLst>
              <a:gd name="adj1" fmla="val 4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29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1FF6-9C7F-DD48-BF86-E40AD3F7F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Hiding unnecessary data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1644C4-85AF-197C-61A4-E090ECFD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EC1D3A-B2FC-510E-EFE2-4B858EEA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3609357"/>
            <a:ext cx="1464028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E150-87D1-E2A8-323F-6FD898D4DFC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 to Sheet1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7A4C4CF-39EA-116A-BE35-84B728C0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35" y="1123837"/>
            <a:ext cx="7772400" cy="4971040"/>
          </a:xfrm>
          <a:prstGeom prst="rect">
            <a:avLst/>
          </a:prstGeom>
        </p:spPr>
      </p:pic>
      <p:sp>
        <p:nvSpPr>
          <p:cNvPr id="180" name="Google Shape;180;p25"/>
          <p:cNvSpPr/>
          <p:nvPr/>
        </p:nvSpPr>
        <p:spPr>
          <a:xfrm>
            <a:off x="4100947" y="2164842"/>
            <a:ext cx="1233054" cy="2519172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6FBF-19A9-0454-8639-A8DDCCE999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scatterplot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481B5B-2091-20AB-6658-FADC1B88B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6679-EA4F-7FD2-3306-1E4BC3C58FB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5258EB7-9C4D-C259-4822-ECC08551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EB06FF-74CC-9688-F062-D38846234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98800"/>
            <a:ext cx="2166954" cy="208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A013435-E5AC-C5C7-3B70-EC434546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9B93C-E96F-20D4-31D8-E4C7E1E188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39D763-945E-5E31-71AB-D4575483B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946485"/>
            <a:ext cx="3362279" cy="4685585"/>
          </a:xfrm>
          <a:prstGeom prst="rect">
            <a:avLst/>
          </a:prstGeom>
        </p:spPr>
      </p:pic>
      <p:sp>
        <p:nvSpPr>
          <p:cNvPr id="200" name="Google Shape;200;p28"/>
          <p:cNvSpPr/>
          <p:nvPr/>
        </p:nvSpPr>
        <p:spPr>
          <a:xfrm>
            <a:off x="6616699" y="1828800"/>
            <a:ext cx="3362279" cy="1282700"/>
          </a:xfrm>
          <a:prstGeom prst="roundRect">
            <a:avLst>
              <a:gd name="adj" fmla="val 9636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1CF6B39-4325-D092-A321-8F25FC25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98" y="956010"/>
            <a:ext cx="3362280" cy="46855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FDD91-22FB-654A-1644-2F5B2284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E147-7F86-D711-6F81-203FB27BD6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5C7A9B-C24D-F8A8-05F3-3515F3F8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E28E28A-E0CA-384B-5697-DD357277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466F-AA49-EDCF-FD4B-A514088DE9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41998E-516A-15AC-C07B-6A5EA456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Be prepared for prototype testing in class </a:t>
            </a:r>
            <a:r>
              <a:rPr lang="en-US" sz="2400">
                <a:ea typeface="Arial"/>
                <a:cs typeface="Arial"/>
                <a:sym typeface="Arial"/>
              </a:rPr>
              <a:t>on Thursday!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B7E-3379-63FB-A597-AEC8708581A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94DBB7-90BB-B8F7-C6D9-60019C0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35" y="938908"/>
            <a:ext cx="7772400" cy="4971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1093C6-BEA3-474D-3566-8494AD628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3429000"/>
            <a:ext cx="1892300" cy="18188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E2-CF3B-A8EA-6663-59442623A8D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D828A4-281D-29C6-63F4-6FACCE1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D56A-4AB0-6ED5-8EFB-44F63108CF7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B6F6D-C5A3-FF76-D389-843AE099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  <p:sp>
        <p:nvSpPr>
          <p:cNvPr id="219" name="Google Shape;219;p31"/>
          <p:cNvSpPr/>
          <p:nvPr/>
        </p:nvSpPr>
        <p:spPr>
          <a:xfrm>
            <a:off x="5498560" y="3056128"/>
            <a:ext cx="304800" cy="381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2182" y="1219200"/>
            <a:ext cx="8229600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8733D-E8E0-9139-EA10-C32EFA44EE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1551-FDF0-1639-620C-EAEBCF9060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8A74044-92A6-6A40-F48A-62BC3091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32BC-480D-F366-1281-E7E8F30ACC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026192-A942-1957-74B0-68013C95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1265-781F-B670-F705-EF5899BDACB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FD45B4-C118-4EA6-6A1A-8DEDC5649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7200-6042-9764-CF6A-1F472F5826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7E0889-5DB3-BEDD-ED4E-0BBCBA10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 descr="Screen Shot 2016-04-04 at 10.49.3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0159" r="-10159"/>
          <a:stretch/>
        </p:blipFill>
        <p:spPr>
          <a:xfrm>
            <a:off x="2646219" y="511599"/>
            <a:ext cx="9991725" cy="592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D7DBA-2271-41B6-D1AE-53DBB9EEED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 descr="Screen Shot 2016-04-04 at 11.20.36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446" r="4445"/>
          <a:stretch/>
        </p:blipFill>
        <p:spPr>
          <a:xfrm>
            <a:off x="3560618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E8E1F-C132-7CE1-3080-AF3891EF320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665B-1936-4C47-2BA0-EF0C68DA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6E73-70A7-83D1-BB9B-2F6D7F8F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D8C6-095B-06D5-EEC1-34A91348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multiple datasets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Customizing the look of a visualization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filters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Conditional backgrounds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Details on demand (external resources)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2126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Screen Shot 2016-04-04 at 11.22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63636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descr="Screen Shot 2016-04-04 at 11.24.09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932" y="1948110"/>
            <a:ext cx="294610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E8B44-D456-B52B-8C9A-1210D0CA6D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 descr="Screen Shot 2016-04-04 at 11.24.3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01F1-6160-D2EE-2496-EA8D408474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 descr="Screen Shot 2016-04-04 at 11.25.05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366654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7176654" y="4400437"/>
            <a:ext cx="12192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32DCB-A99C-CECC-95BB-F08C3A4C7E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 descr="Screen Shot 2016-04-04 at 11.25.53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35927" y="9906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6255327" y="4800600"/>
            <a:ext cx="685800" cy="2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B36D6-6154-269F-81AA-4F3C1B209A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0841-8E43-4FED-0140-3F9FEE983F4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Scatterplot with custom shapes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2846C7-FB07-BC73-DC22-D454CAC2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C2F300-F9EE-A724-B6D6-440D7800C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7C972-31C0-089E-7B0B-8C8C488BD51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7752739-A7C8-B90D-48B8-40753ED0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8837"/>
            <a:ext cx="4396801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9042-D419-8D83-FEB4-6E448357D0E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99A678-ABB1-E3F0-419D-F620C92F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02F608-21F2-8007-9519-41180D87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346" name="Google Shape;346;p51" descr="Screen Shot 2016-04-04 at 11.34.1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7746" y="1948111"/>
            <a:ext cx="2133600" cy="221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 descr="Screen Shot 2016-04-04 at 11.34.2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346" y="2710110"/>
            <a:ext cx="2082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4F23B-8B2A-A8BB-7BD9-552CA748F0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Changing a filter’s scope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8373-2557-C3EE-B687-B2905998DB0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Implicit filtering (side-by-side comparison)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90D91D-4702-8C61-1F7D-0C062F9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 descr="DC_Logo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729" b="-10729"/>
          <a:stretch/>
        </p:blipFill>
        <p:spPr>
          <a:xfrm>
            <a:off x="3491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descr="Marvel-logo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-97710" b="-97709"/>
          <a:stretch/>
        </p:blipFill>
        <p:spPr>
          <a:xfrm>
            <a:off x="7682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6CD73-FFF9-E5A2-9CF1-658902A694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2745-2DFA-C9DD-5F3B-92447C16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F75D-EDC0-4CEA-3FCC-0F2189A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follow along?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DC3-A682-2EEE-2DFC-01C86870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Everything used in this demo is available in superhero-</a:t>
            </a:r>
            <a:r>
              <a:rPr lang="en-US" sz="2400" dirty="0" err="1">
                <a:ea typeface="Arial"/>
                <a:cs typeface="Arial"/>
                <a:sym typeface="Arial"/>
              </a:rPr>
              <a:t>demo.zip</a:t>
            </a:r>
            <a:r>
              <a:rPr lang="en-US" sz="2400" dirty="0">
                <a:ea typeface="Arial"/>
                <a:cs typeface="Arial"/>
                <a:sym typeface="Arial"/>
              </a:rPr>
              <a:t> under in-class on the course website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3333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6485-C3B6-3909-F607-A3D8425195B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996D11-07E4-FDAB-32C3-9C1993319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0E41B-B264-782B-C930-B85664B0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660400"/>
            <a:ext cx="7772400" cy="12954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4FF9F17-6DB4-E5B4-9FD7-08EE408FA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38" y="789940"/>
            <a:ext cx="62738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FFBC-0548-228D-8D24-79200E4AB7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541376-41EA-EB1B-12F7-25F5A9A5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0571" y="863600"/>
            <a:ext cx="7111533" cy="512127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B738-CC83-6CE4-623F-219EDD5C09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BC6C0D-8130-31E5-033A-414434255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4407-8C0A-2FF5-0BDE-8395E1D05E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9C1062-2F9F-A4C3-EEB8-B1E79AC7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4419" y="863790"/>
            <a:ext cx="6199438" cy="5121275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6ECE-A82D-FC00-0418-313CB4C8ECE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78D3EDF-F41A-CB6A-C555-E169548E4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1499-8353-754B-4261-127D101C304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23F652-8B08-A728-EFB7-966CE15F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638" y="1273770"/>
            <a:ext cx="7315200" cy="4681934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33894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7377545" y="18858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22806-573B-B49A-DF13-52E75D762D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 descr="Screen Shot 2016-04-04 at 11.48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16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5473700" y="43242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2DC66-D210-1DC0-A3B6-2F7D896219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 descr="Screen Shot 2016-04-04 at 11.48.5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3909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8499F-892D-DE0C-28F8-A8636CEC81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 descr="Screen Shot 2016-04-04 at 11.48.59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4290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93FF-F010-66C5-0578-6F914F1089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t="17900" b="6023"/>
          <a:stretch/>
        </p:blipFill>
        <p:spPr>
          <a:xfrm>
            <a:off x="2937164" y="1928089"/>
            <a:ext cx="9144000" cy="27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8649882" y="6571765"/>
            <a:ext cx="201811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Ming Malaykham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68470-F23D-C140-AE24-79D842E3D35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example: superheroes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 descr="Screen Shot 2016-04-04 at 11.49.02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417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F2E24-A931-D3CA-7FA4-90DE37E28C8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6C6F-32EB-3AFA-7AF7-5588B24DAB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F0BB4D-8229-19BC-55D1-4FC94284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6" descr="Screen Shot 2016-04-04 at 11.52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9897" r="-9897"/>
          <a:stretch/>
        </p:blipFill>
        <p:spPr>
          <a:xfrm>
            <a:off x="3543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9C815-B4F0-0113-698C-56EB1D6A87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DD3F-6A55-A317-7409-005C3114098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3D07E6-CC51-8E56-CAA5-386E6F46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9073-6A9C-E089-CF7D-32B474ADDE4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5E36DE-3249-4905-503B-65D5D035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10" name="Google Shape;219;p31">
            <a:extLst>
              <a:ext uri="{FF2B5EF4-FFF2-40B4-BE49-F238E27FC236}">
                <a16:creationId xmlns:a16="http://schemas.microsoft.com/office/drawing/2014/main" id="{EA35CF77-BBA0-D1A7-DB2A-524B75F1A511}"/>
              </a:ext>
            </a:extLst>
          </p:cNvPr>
          <p:cNvSpPr/>
          <p:nvPr/>
        </p:nvSpPr>
        <p:spPr>
          <a:xfrm>
            <a:off x="7764968" y="1123837"/>
            <a:ext cx="769431" cy="32396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275-3970-F1A0-D6C3-8E6E734BC8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1910-D493-0360-0EA4-7DFD39C6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4D77BB-DA74-2C31-20B5-527F7DCD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6" name="Google Shape;219;p31">
            <a:extLst>
              <a:ext uri="{FF2B5EF4-FFF2-40B4-BE49-F238E27FC236}">
                <a16:creationId xmlns:a16="http://schemas.microsoft.com/office/drawing/2014/main" id="{7B4B0818-DB44-CE67-6026-FD7374577157}"/>
              </a:ext>
            </a:extLst>
          </p:cNvPr>
          <p:cNvSpPr/>
          <p:nvPr/>
        </p:nvSpPr>
        <p:spPr>
          <a:xfrm>
            <a:off x="3731731" y="4673600"/>
            <a:ext cx="573569" cy="25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C1A8-E9CD-64C2-1B2F-681F27BA78E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194DCA-69F3-4C5E-A84B-8A5FF267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sp>
        <p:nvSpPr>
          <p:cNvPr id="7" name="Google Shape;219;p31">
            <a:extLst>
              <a:ext uri="{FF2B5EF4-FFF2-40B4-BE49-F238E27FC236}">
                <a16:creationId xmlns:a16="http://schemas.microsoft.com/office/drawing/2014/main" id="{1258D9AC-9BE5-083B-6C2C-34A517501E60}"/>
              </a:ext>
            </a:extLst>
          </p:cNvPr>
          <p:cNvSpPr/>
          <p:nvPr/>
        </p:nvSpPr>
        <p:spPr>
          <a:xfrm>
            <a:off x="4138131" y="2311400"/>
            <a:ext cx="1056169" cy="774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86219735-115B-20AB-541F-19B50190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CF-5BF4-FBB8-B03A-0C2F7D9F7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EDA284-96F5-14B6-AE17-A84153E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  <p:extLst>
      <p:ext uri="{BB962C8B-B14F-4D97-AF65-F5344CB8AC3E}">
        <p14:creationId xmlns:p14="http://schemas.microsoft.com/office/powerpoint/2010/main" val="505301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9906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/>
          <p:nvPr/>
        </p:nvSpPr>
        <p:spPr>
          <a:xfrm>
            <a:off x="10350500" y="3200400"/>
            <a:ext cx="914400" cy="190500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258A-89A9-F74C-3A77-633901DA9B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Flashback: dataset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3D35-A447-9D36-C5CA-09D837A778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4024DD-9AAB-C198-0A22-6858B294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24" y="937150"/>
            <a:ext cx="7772400" cy="4974556"/>
          </a:xfrm>
          <a:prstGeom prst="rect">
            <a:avLst/>
          </a:prstGeom>
        </p:spPr>
      </p:pic>
      <p:sp>
        <p:nvSpPr>
          <p:cNvPr id="494" name="Google Shape;494;p74"/>
          <p:cNvSpPr/>
          <p:nvPr/>
        </p:nvSpPr>
        <p:spPr>
          <a:xfrm>
            <a:off x="4040424" y="4519309"/>
            <a:ext cx="609600" cy="188976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7197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2325F-9CD0-44FE-CF3C-3888A2732B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dataset: </a:t>
            </a:r>
            <a:r>
              <a:rPr lang="en-US" dirty="0" err="1"/>
              <a:t>superdata.csv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 descr="Screen Shot 2016-04-04 at 12.03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4554" b="-14555"/>
          <a:stretch/>
        </p:blipFill>
        <p:spPr>
          <a:xfrm>
            <a:off x="35687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76972-6506-F7DC-B082-514B1F26B9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AF3-2098-2CE2-77D8-1D74CA0B60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4E0A5B87-3226-04A6-D15E-C71597E2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C11B70B0-5008-44D1-765D-516950C1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701-E03C-92EF-27CF-1643FA577A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EF1FC4-35BE-D97D-2C37-66026A8F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  <p:sp>
        <p:nvSpPr>
          <p:cNvPr id="7" name="Google Shape;494;p74">
            <a:extLst>
              <a:ext uri="{FF2B5EF4-FFF2-40B4-BE49-F238E27FC236}">
                <a16:creationId xmlns:a16="http://schemas.microsoft.com/office/drawing/2014/main" id="{6852155D-C78D-130B-3B5B-11C1A1B48C20}"/>
              </a:ext>
            </a:extLst>
          </p:cNvPr>
          <p:cNvSpPr/>
          <p:nvPr/>
        </p:nvSpPr>
        <p:spPr>
          <a:xfrm>
            <a:off x="5031024" y="3329940"/>
            <a:ext cx="1064976" cy="21336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416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3726-BE98-7A19-8D8F-2193E25FF5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5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ACB343-49E3-551E-037E-CB393F3D5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D54C4-9D63-A1C2-9FD3-898D39D3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749300"/>
            <a:ext cx="7772400" cy="1295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0A64E1-E3D4-0A64-BAF5-6CCE289BF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88" y="904240"/>
            <a:ext cx="2195512" cy="234260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A516-96D6-1BBF-6BC3-947E82C3D3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1788F0-7915-B521-D344-0B98C7FB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019977"/>
            <a:ext cx="7772400" cy="48089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4D4476-5511-C479-9B2B-D2704281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3628223"/>
            <a:ext cx="29337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280-971F-CA2F-C962-434E35D051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65C12-02DD-DE32-0351-295BBA73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37" y="613664"/>
            <a:ext cx="6044573" cy="60198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47D464-9EFB-5E34-693F-BDFE6520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435" y="3200400"/>
            <a:ext cx="1784350" cy="1934837"/>
          </a:xfrm>
          <a:prstGeom prst="rect">
            <a:avLst/>
          </a:prstGeom>
        </p:spPr>
      </p:pic>
      <p:sp>
        <p:nvSpPr>
          <p:cNvPr id="13" name="Google Shape;219;p31">
            <a:extLst>
              <a:ext uri="{FF2B5EF4-FFF2-40B4-BE49-F238E27FC236}">
                <a16:creationId xmlns:a16="http://schemas.microsoft.com/office/drawing/2014/main" id="{2DFB6ED1-AC3A-048F-EDBD-40B7A08D9859}"/>
              </a:ext>
            </a:extLst>
          </p:cNvPr>
          <p:cNvSpPr/>
          <p:nvPr/>
        </p:nvSpPr>
        <p:spPr>
          <a:xfrm>
            <a:off x="4967736" y="1633728"/>
            <a:ext cx="2804663" cy="69037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19;p31">
            <a:extLst>
              <a:ext uri="{FF2B5EF4-FFF2-40B4-BE49-F238E27FC236}">
                <a16:creationId xmlns:a16="http://schemas.microsoft.com/office/drawing/2014/main" id="{036245A3-55C6-3D80-50BE-36541EFA69BF}"/>
              </a:ext>
            </a:extLst>
          </p:cNvPr>
          <p:cNvSpPr/>
          <p:nvPr/>
        </p:nvSpPr>
        <p:spPr>
          <a:xfrm>
            <a:off x="4758906" y="4910701"/>
            <a:ext cx="4956593" cy="31357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2E1F-F075-86A8-C3FC-C2AAEC695F5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49B03C-29DE-F322-962E-879973CB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132980"/>
            <a:ext cx="7772400" cy="47669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39D0-10FD-38FD-7DA2-54B8B88044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F3DE3-8057-FF5C-B709-B2178AD0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B8D-7C4D-0A09-C911-766BD573CB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A5DF4F-3558-0655-ADF5-BD2C8A39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9FFFE51F-7863-4737-26DB-75BBA6F4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2835127"/>
            <a:ext cx="1778000" cy="30839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body" idx="1"/>
          </p:nvPr>
        </p:nvSpPr>
        <p:spPr>
          <a:xfrm>
            <a:off x="356870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Find your final project group. Brainstorm how you can incorporate at least two of the skills you learned today into your final project.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9DE5-5D69-8231-6303-67196FECEE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Your Turn!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4070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5624E-D707-5C2B-74D9-FEEF100F18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38370" y="1123837"/>
            <a:ext cx="6969297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64E6-0D17-0C49-C7E3-D1A35A6E70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617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E44D9-2C69-0AE5-0755-C7E23D2FD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dataset: superhero-</a:t>
            </a:r>
            <a:r>
              <a:rPr lang="en-US" dirty="0" err="1"/>
              <a:t>wikis.csv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2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3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360</Words>
  <Application>Microsoft Macintosh PowerPoint</Application>
  <PresentationFormat>Widescreen</PresentationFormat>
  <Paragraphs>85</Paragraphs>
  <Slides>69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Corbel</vt:lpstr>
      <vt:lpstr>Wingdings 2</vt:lpstr>
      <vt:lpstr>Frame</vt:lpstr>
      <vt:lpstr>Communicating with Data – More Advanced Tableau</vt:lpstr>
      <vt:lpstr>Reminder</vt:lpstr>
      <vt:lpstr>Plan for Today</vt:lpstr>
      <vt:lpstr>Want to follow along?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40</cp:revision>
  <dcterms:created xsi:type="dcterms:W3CDTF">2023-08-03T18:49:17Z</dcterms:created>
  <dcterms:modified xsi:type="dcterms:W3CDTF">2024-11-18T22:47:00Z</dcterms:modified>
</cp:coreProperties>
</file>